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Muhkhopna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733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There is Life for A Look</a:t>
            </a:r>
          </a:p>
          <a:p>
            <a:r>
              <a:rPr lang="en-US" sz="3200" dirty="0"/>
              <a:t>Isai. 45:22</a:t>
            </a:r>
          </a:p>
          <a:p>
            <a:r>
              <a:rPr lang="en-US" sz="3200" dirty="0"/>
              <a:t>A. M. Hull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aa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in it-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 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aa ding sing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90603"/>
            <a:ext cx="10764915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zo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pan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dam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nun’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ding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198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130. Muhkhopna ah Hinna Om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2018-10-12T02:50:33Z</dcterms:modified>
</cp:coreProperties>
</file>